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9"/>
  </p:notesMasterIdLst>
  <p:sldIdLst>
    <p:sldId id="262" r:id="rId5"/>
    <p:sldId id="256" r:id="rId6"/>
    <p:sldId id="265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2BB6F-092E-41D0-8BDC-EA35802EF5DF}" v="977" dt="2024-11-25T18:03:39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1" autoAdjust="0"/>
    <p:restoredTop sz="94400" autoAdjust="0"/>
  </p:normalViewPr>
  <p:slideViewPr>
    <p:cSldViewPr snapToGrid="0">
      <p:cViewPr varScale="1">
        <p:scale>
          <a:sx n="101" d="100"/>
          <a:sy n="101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F6388-69E1-4374-B442-7859F120506D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93C-D31C-4E6A-B256-1E5A106AF0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776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193C-D31C-4E6A-B256-1E5A106AF06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610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193C-D31C-4E6A-B256-1E5A106AF0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05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1E68-9DF6-7CEA-FE80-29E0415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832A63-9E23-81A6-C415-03D6ACC5C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ED4B24-AF79-8215-C073-014E9DEB8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232616-0CCB-EE77-7E14-5B075F6C1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193C-D31C-4E6A-B256-1E5A106AF06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C1B45-113E-4CCC-0DD2-14649DAA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30272C-F9FD-947D-505C-61F1DF7F9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825BB6-CD6C-E506-7DCB-75D2513D2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DD0503-DFB9-5BAC-4E16-72E409144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193C-D31C-4E6A-B256-1E5A106AF06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11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3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5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4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1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1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2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9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01" r:id="rId8"/>
    <p:sldLayoutId id="2147483702" r:id="rId9"/>
    <p:sldLayoutId id="2147483703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657C4-527D-0FB1-C165-8C1A5E38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CFCC6B9-E28E-035D-F84B-F4DCC6C37943}"/>
              </a:ext>
            </a:extLst>
          </p:cNvPr>
          <p:cNvSpPr txBox="1"/>
          <p:nvPr/>
        </p:nvSpPr>
        <p:spPr>
          <a:xfrm>
            <a:off x="2234482" y="407405"/>
            <a:ext cx="7704000" cy="557075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pt-BR" sz="1600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ctr"/>
            <a:endParaRPr lang="pt-BR" sz="1600" dirty="0">
              <a:solidFill>
                <a:srgbClr val="333333"/>
              </a:solidFill>
              <a:effectLst/>
              <a:latin typeface="Lato Extended"/>
            </a:endParaRPr>
          </a:p>
          <a:p>
            <a:pPr algn="ctr"/>
            <a:endParaRPr lang="pt-BR" sz="1600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ctr"/>
            <a:endParaRPr lang="pt-BR" sz="1600" dirty="0">
              <a:latin typeface="Lato Extended"/>
            </a:endParaRPr>
          </a:p>
          <a:p>
            <a:pPr algn="ctr"/>
            <a:endParaRPr lang="pt-BR" sz="1600" dirty="0">
              <a:latin typeface="Lato Extended"/>
            </a:endParaRPr>
          </a:p>
          <a:p>
            <a:pPr algn="ctr"/>
            <a:endParaRPr lang="pt-BR" sz="1600" dirty="0">
              <a:latin typeface="Lato Extended"/>
            </a:endParaRPr>
          </a:p>
          <a:p>
            <a:pPr algn="ctr"/>
            <a:r>
              <a:rPr lang="pt-BR" sz="2200" b="1" i="0" dirty="0">
                <a:effectLst/>
                <a:latin typeface="Lato Extended"/>
              </a:rPr>
              <a:t>CENTRO UNIVERSITÁRIO SERRA DOS ÓRGÃOS</a:t>
            </a:r>
          </a:p>
          <a:p>
            <a:pPr algn="ctr"/>
            <a:endParaRPr lang="pt-BR" sz="2200" b="1" dirty="0">
              <a:latin typeface="Lato Extended"/>
            </a:endParaRPr>
          </a:p>
          <a:p>
            <a:pPr algn="ctr"/>
            <a:endParaRPr lang="pt-BR" sz="2200" b="1" i="0" dirty="0">
              <a:effectLst/>
              <a:latin typeface="Lato Extended"/>
            </a:endParaRPr>
          </a:p>
          <a:p>
            <a:pPr algn="ctr"/>
            <a:r>
              <a:rPr lang="pt-BR" sz="2200" b="1" i="0" dirty="0">
                <a:effectLst/>
                <a:latin typeface="Lato Extended"/>
              </a:rPr>
              <a:t>ANÁLISE E DESENVOLVIMENTO DE SISTEMAS</a:t>
            </a:r>
            <a:endParaRPr lang="pt-BR" sz="2200" b="1" i="0" dirty="0">
              <a:latin typeface="Lato Extended"/>
            </a:endParaRPr>
          </a:p>
          <a:p>
            <a:pPr algn="ctr"/>
            <a:endParaRPr lang="pt-BR" sz="2200" b="1" dirty="0">
              <a:latin typeface="Lato Extended"/>
            </a:endParaRPr>
          </a:p>
          <a:p>
            <a:pPr algn="ctr"/>
            <a:endParaRPr lang="pt-BR" sz="2200" b="1" dirty="0">
              <a:effectLst/>
              <a:latin typeface="Lato Extended"/>
            </a:endParaRPr>
          </a:p>
          <a:p>
            <a:pPr algn="ctr"/>
            <a:r>
              <a:rPr lang="pt-BR" sz="2200" b="1" i="0" dirty="0">
                <a:effectLst/>
                <a:latin typeface="Lato Extended"/>
              </a:rPr>
              <a:t>MVP BAC</a:t>
            </a:r>
            <a:r>
              <a:rPr lang="pt-BR" sz="2200" b="1" dirty="0">
                <a:latin typeface="Lato Extended"/>
              </a:rPr>
              <a:t>K</a:t>
            </a:r>
            <a:r>
              <a:rPr lang="pt-BR" sz="2200" b="1" i="0" dirty="0">
                <a:effectLst/>
                <a:latin typeface="Lato Extended"/>
              </a:rPr>
              <a:t>-END DEVELOPMENT</a:t>
            </a:r>
          </a:p>
          <a:p>
            <a:pPr algn="ctr"/>
            <a:endParaRPr lang="pt-BR" sz="2200" b="1" dirty="0">
              <a:latin typeface="Lato Extended"/>
            </a:endParaRPr>
          </a:p>
          <a:p>
            <a:pPr algn="ctr"/>
            <a:endParaRPr lang="pt-BR" sz="2200" b="1" dirty="0">
              <a:latin typeface="Lato Extended"/>
            </a:endParaRPr>
          </a:p>
          <a:p>
            <a:pPr algn="ctr"/>
            <a:r>
              <a:rPr lang="pt-BR" sz="2200" b="1" dirty="0">
                <a:latin typeface="Lato Extended"/>
              </a:rPr>
              <a:t>TERESÓPOLIS</a:t>
            </a:r>
          </a:p>
          <a:p>
            <a:pPr algn="ctr"/>
            <a:r>
              <a:rPr lang="pt-BR" sz="2200" b="1" i="0" dirty="0">
                <a:latin typeface="Lato Extended"/>
              </a:rPr>
              <a:t>2025</a:t>
            </a:r>
            <a:endParaRPr lang="pt-BR" sz="2200" b="1" dirty="0">
              <a:effectLst/>
              <a:latin typeface="Lato Extended"/>
            </a:endParaRPr>
          </a:p>
          <a:p>
            <a:endParaRPr lang="pt-BR" b="0" i="0" dirty="0">
              <a:solidFill>
                <a:srgbClr val="333333"/>
              </a:solidFill>
              <a:effectLst/>
              <a:latin typeface="Lato Extende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0CDBA6-D0E8-B9A3-BE24-83567EF6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09" y="462576"/>
            <a:ext cx="2900782" cy="10500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8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973BB166-E9B2-C4FE-DB7D-3D56A263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2" y="709520"/>
            <a:ext cx="10895106" cy="1325563"/>
          </a:xfrm>
          <a:solidFill>
            <a:schemeClr val="bg2"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Lato Extended"/>
              </a:rPr>
              <a:t>Circuito</a:t>
            </a:r>
            <a:r>
              <a:rPr lang="pt-BR" dirty="0"/>
              <a:t> </a:t>
            </a:r>
            <a:r>
              <a:rPr lang="pt-BR" dirty="0">
                <a:latin typeface="Lato Extended"/>
              </a:rPr>
              <a:t>Terê Verde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16028B8C-F1E6-CB40-554C-6117E93EF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341337"/>
            <a:ext cx="11274612" cy="3726088"/>
          </a:xfrm>
          <a:solidFill>
            <a:schemeClr val="bg1">
              <a:lumMod val="95000"/>
              <a:alpha val="67000"/>
            </a:schemeClr>
          </a:solidFill>
          <a:ln>
            <a:noFill/>
          </a:ln>
        </p:spPr>
        <p:txBody>
          <a:bodyPr tIns="144000">
            <a:normAutofit/>
          </a:bodyPr>
          <a:lstStyle/>
          <a:p>
            <a:pPr marL="0" indent="0" algn="ctr">
              <a:buNone/>
            </a:pP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r>
              <a:rPr lang="pt-BR" dirty="0">
                <a:latin typeface="Lato Extended"/>
              </a:rPr>
              <a:t>Anderson Macharett </a:t>
            </a:r>
            <a:br>
              <a:rPr lang="pt-BR" dirty="0">
                <a:latin typeface="Lato Extended"/>
              </a:rPr>
            </a:b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r>
              <a:rPr lang="pt-BR" dirty="0">
                <a:latin typeface="Lato Extended"/>
              </a:rPr>
              <a:t>Carlos Vinicios </a:t>
            </a:r>
            <a:br>
              <a:rPr lang="pt-BR" dirty="0">
                <a:latin typeface="Lato Extended"/>
              </a:rPr>
            </a:b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r>
              <a:rPr lang="pt-BR" dirty="0">
                <a:latin typeface="Lato Extended"/>
              </a:rPr>
              <a:t>Glauber Medeiros</a:t>
            </a:r>
            <a:br>
              <a:rPr lang="pt-BR" dirty="0">
                <a:latin typeface="Lato Extended"/>
              </a:rPr>
            </a:br>
            <a:endParaRPr lang="pt-BR" dirty="0">
              <a:latin typeface="Lato Extended"/>
            </a:endParaRPr>
          </a:p>
          <a:p>
            <a:pPr marL="0" indent="0" algn="ctr" rtl="0">
              <a:lnSpc>
                <a:spcPts val="1725"/>
              </a:lnSpc>
              <a:spcBef>
                <a:spcPts val="150"/>
              </a:spcBef>
              <a:buNone/>
            </a:pPr>
            <a:endParaRPr lang="pt-BR" dirty="0">
              <a:latin typeface="Lato Extended"/>
            </a:endParaRPr>
          </a:p>
          <a:p>
            <a:pPr marL="0" indent="0" algn="ctr">
              <a:lnSpc>
                <a:spcPts val="1725"/>
              </a:lnSpc>
              <a:spcBef>
                <a:spcPts val="150"/>
              </a:spcBef>
              <a:buNone/>
            </a:pPr>
            <a:r>
              <a:rPr lang="pt-BR" dirty="0">
                <a:latin typeface="Lato Extended"/>
              </a:rPr>
              <a:t>Marcos Paulo Gomes Pagayme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pPr marL="0" indent="0" algn="ctr">
              <a:lnSpc>
                <a:spcPts val="1725"/>
              </a:lnSpc>
              <a:spcBef>
                <a:spcPts val="150"/>
              </a:spcBef>
              <a:buNone/>
            </a:pPr>
            <a:endParaRPr lang="pt-BR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E5FD0935-28C0-C6D7-493E-C20737EE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18" y="5944818"/>
            <a:ext cx="2900782" cy="10500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1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A6A158-D90B-4545-A2A3-16282DA6C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10AD7CFE-DBDE-0B6F-BE20-4F6470DB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2" y="709520"/>
            <a:ext cx="10895106" cy="1325563"/>
          </a:xfrm>
          <a:solidFill>
            <a:schemeClr val="bg2">
              <a:alpha val="67000"/>
            </a:schemeClr>
          </a:solidFill>
        </p:spPr>
        <p:txBody>
          <a:bodyPr/>
          <a:lstStyle/>
          <a:p>
            <a:pPr algn="ctr"/>
            <a:r>
              <a:rPr lang="pt-BR" dirty="0">
                <a:latin typeface="Lato Extended"/>
              </a:rPr>
              <a:t>Desafio atual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544FEAD7-0095-2E00-71FB-CA1A19167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341337"/>
            <a:ext cx="11274612" cy="3736785"/>
          </a:xfrm>
          <a:solidFill>
            <a:schemeClr val="bg1">
              <a:lumMod val="95000"/>
              <a:alpha val="67000"/>
            </a:schemeClr>
          </a:solidFill>
          <a:ln>
            <a:noFill/>
          </a:ln>
        </p:spPr>
        <p:txBody>
          <a:bodyPr tIns="216000">
            <a:normAutofit/>
          </a:bodyPr>
          <a:lstStyle/>
          <a:p>
            <a:pPr marL="0" indent="0" algn="ctr">
              <a:buNone/>
            </a:pPr>
            <a:endParaRPr lang="pt-BR" dirty="0">
              <a:latin typeface="Lato Extended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pt-BR" dirty="0">
                <a:latin typeface="Lato Extended"/>
                <a:ea typeface="+mj-ea"/>
                <a:cs typeface="+mj-cs"/>
              </a:rPr>
              <a:t>O desafio que enfrentamos é a necessidade de desenvolver uma plataforma que proporcione acesso rápido e fácil a informações atualizadas sobre a biodiversidade, trilhas, cachoeiras e eventos que ocorrem nas Unidades de conservação da cidade de Teresópolis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D1845DF-FD4C-B4AC-EF7D-7B9EE78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18" y="5944818"/>
            <a:ext cx="2900782" cy="10500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2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10C03-8E8E-8ACD-94FF-C44C7066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D5A168A5-35A3-C304-D2D0-158DA088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2" y="709520"/>
            <a:ext cx="10895106" cy="1325563"/>
          </a:xfrm>
          <a:solidFill>
            <a:schemeClr val="bg2">
              <a:alpha val="67000"/>
            </a:schemeClr>
          </a:solidFill>
        </p:spPr>
        <p:txBody>
          <a:bodyPr/>
          <a:lstStyle/>
          <a:p>
            <a:pPr algn="ctr"/>
            <a:r>
              <a:rPr lang="pt-BR" dirty="0">
                <a:latin typeface="Lato Extended"/>
              </a:rPr>
              <a:t>Tecnologias utilizadas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5F080974-85B1-4E8E-8BE5-551A6AE9B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341336"/>
            <a:ext cx="11274612" cy="3735613"/>
          </a:xfrm>
          <a:solidFill>
            <a:schemeClr val="bg1">
              <a:lumMod val="95000"/>
              <a:alpha val="67000"/>
            </a:schemeClr>
          </a:solidFill>
          <a:ln>
            <a:noFill/>
          </a:ln>
        </p:spPr>
        <p:txBody>
          <a:bodyPr wrap="square" tIns="0" bIns="36000" anchor="ctr" anchorCtr="0">
            <a:normAutofit/>
          </a:bodyPr>
          <a:lstStyle/>
          <a:p>
            <a:pPr marL="0" indent="0" algn="ctr">
              <a:buNone/>
            </a:pPr>
            <a:r>
              <a:rPr lang="pt-BR" dirty="0">
                <a:latin typeface="Lato Extended"/>
              </a:rPr>
              <a:t>Visual Studio Code: Edição do código fonte</a:t>
            </a:r>
            <a:endParaRPr lang="pt-BR" dirty="0">
              <a:latin typeface="Lato Extended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pt-BR" dirty="0">
                <a:latin typeface="Lato Extended"/>
                <a:ea typeface="+mj-ea"/>
                <a:cs typeface="+mj-cs"/>
              </a:rPr>
              <a:t>Python: Linguagem de programação.</a:t>
            </a:r>
          </a:p>
          <a:p>
            <a:pPr marL="0" indent="0" algn="ctr">
              <a:buNone/>
            </a:pPr>
            <a:r>
              <a:rPr lang="pt-BR" dirty="0">
                <a:latin typeface="Lato Extended"/>
                <a:ea typeface="+mj-ea"/>
                <a:cs typeface="+mj-cs"/>
              </a:rPr>
              <a:t>Django: Framework web.</a:t>
            </a:r>
          </a:p>
          <a:p>
            <a:pPr marL="0" indent="0" algn="ctr">
              <a:buNone/>
            </a:pPr>
            <a:r>
              <a:rPr lang="pt-BR" dirty="0">
                <a:latin typeface="Lato Extended"/>
                <a:ea typeface="+mj-ea"/>
                <a:cs typeface="+mj-cs"/>
              </a:rPr>
              <a:t>PostgreSQL / Railway: Banco de dados.</a:t>
            </a:r>
          </a:p>
          <a:p>
            <a:pPr marL="0" indent="0" algn="ctr">
              <a:buNone/>
            </a:pPr>
            <a:r>
              <a:rPr lang="pt-BR" dirty="0">
                <a:latin typeface="Lato Extended"/>
                <a:ea typeface="+mj-ea"/>
                <a:cs typeface="+mj-cs"/>
              </a:rPr>
              <a:t>GitHub: Hospedagem e versionamento do código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7CA069-01B2-3605-4161-889BF2BE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218" y="5944818"/>
            <a:ext cx="2900782" cy="10500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1848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c8f54b-7c71-42ad-8519-1b40761af6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D39469D18CB4B94D9A53DF70D3E80" ma:contentTypeVersion="6" ma:contentTypeDescription="Create a new document." ma:contentTypeScope="" ma:versionID="f6c68018c1e40d7d9618788d1ba97f40">
  <xsd:schema xmlns:xsd="http://www.w3.org/2001/XMLSchema" xmlns:xs="http://www.w3.org/2001/XMLSchema" xmlns:p="http://schemas.microsoft.com/office/2006/metadata/properties" xmlns:ns3="5fc8f54b-7c71-42ad-8519-1b40761af636" targetNamespace="http://schemas.microsoft.com/office/2006/metadata/properties" ma:root="true" ma:fieldsID="c8b35ac94be4f04b108e212b53ffc89a" ns3:_="">
    <xsd:import namespace="5fc8f54b-7c71-42ad-8519-1b40761af6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c8f54b-7c71-42ad-8519-1b40761af6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2D308-F894-4B32-8F6C-183B8977473A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5fc8f54b-7c71-42ad-8519-1b40761af63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ED1B20-D7F7-4D74-AD70-E1622DA6F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c8f54b-7c71-42ad-8519-1b40761af6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63175B-A286-43E0-82C7-B39640269E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114</Words>
  <Application>Microsoft Office PowerPoint</Application>
  <PresentationFormat>Widescreen</PresentationFormat>
  <Paragraphs>39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Aptos</vt:lpstr>
      <vt:lpstr>Arial</vt:lpstr>
      <vt:lpstr>Avenir Next LT Pro</vt:lpstr>
      <vt:lpstr>AvenirNext LT Pro Medium</vt:lpstr>
      <vt:lpstr>Lato Extended</vt:lpstr>
      <vt:lpstr>Sabon Next LT</vt:lpstr>
      <vt:lpstr>DappledVTI</vt:lpstr>
      <vt:lpstr>Apresentação do PowerPoint</vt:lpstr>
      <vt:lpstr>Circuito Terê Verde</vt:lpstr>
      <vt:lpstr>Desafio atual</vt:lpstr>
      <vt:lpstr>Tecnologias utilizadas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GLAUBER CARLOS DOS SANTOS MEDEIROS  - TECNOLOGIA EM ANALISE E DESENVOLVIMENTO DE SISTEMAS</dc:creator>
  <cp:lastModifiedBy>GLAUBER CARLOS DOS SANTOS MEDEIROS  - TECNOLOGIA EM ANALISE E DESENVOLVIMENTO DE SISTEMAS</cp:lastModifiedBy>
  <cp:revision>24</cp:revision>
  <dcterms:created xsi:type="dcterms:W3CDTF">2024-11-25T14:05:06Z</dcterms:created>
  <dcterms:modified xsi:type="dcterms:W3CDTF">2025-12-01T12:31:52Z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0x01010080DD39469D18CB4B94D9A53DF70D3E80</vt:lpwstr>
  </property>
</Properties>
</file>